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89DFBCA-3B6B-4684-AFC3-B157C9726194}" type="datetimeFigureOut">
              <a:rPr lang="en-US" smtClean="0"/>
              <a:pPr/>
              <a:t>5/13/2015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26175D0-DF9A-4892-912D-1AE4CA7697A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DFBCA-3B6B-4684-AFC3-B157C9726194}" type="datetimeFigureOut">
              <a:rPr lang="en-US" smtClean="0"/>
              <a:pPr/>
              <a:t>5/13/2015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175D0-DF9A-4892-912D-1AE4CA7697A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DFBCA-3B6B-4684-AFC3-B157C9726194}" type="datetimeFigureOut">
              <a:rPr lang="en-US" smtClean="0"/>
              <a:pPr/>
              <a:t>5/13/2015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175D0-DF9A-4892-912D-1AE4CA7697A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89DFBCA-3B6B-4684-AFC3-B157C9726194}" type="datetimeFigureOut">
              <a:rPr lang="en-US" smtClean="0"/>
              <a:pPr/>
              <a:t>5/13/2015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26175D0-DF9A-4892-912D-1AE4CA7697A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89DFBCA-3B6B-4684-AFC3-B157C9726194}" type="datetimeFigureOut">
              <a:rPr lang="en-US" smtClean="0"/>
              <a:pPr/>
              <a:t>5/13/2015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26175D0-DF9A-4892-912D-1AE4CA7697A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DFBCA-3B6B-4684-AFC3-B157C9726194}" type="datetimeFigureOut">
              <a:rPr lang="en-US" smtClean="0"/>
              <a:pPr/>
              <a:t>5/13/2015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175D0-DF9A-4892-912D-1AE4CA7697A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DFBCA-3B6B-4684-AFC3-B157C9726194}" type="datetimeFigureOut">
              <a:rPr lang="en-US" smtClean="0"/>
              <a:pPr/>
              <a:t>5/13/2015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175D0-DF9A-4892-912D-1AE4CA7697A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89DFBCA-3B6B-4684-AFC3-B157C9726194}" type="datetimeFigureOut">
              <a:rPr lang="en-US" smtClean="0"/>
              <a:pPr/>
              <a:t>5/13/2015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26175D0-DF9A-4892-912D-1AE4CA7697A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DFBCA-3B6B-4684-AFC3-B157C9726194}" type="datetimeFigureOut">
              <a:rPr lang="en-US" smtClean="0"/>
              <a:pPr/>
              <a:t>5/13/2015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175D0-DF9A-4892-912D-1AE4CA7697A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89DFBCA-3B6B-4684-AFC3-B157C9726194}" type="datetimeFigureOut">
              <a:rPr lang="en-US" smtClean="0"/>
              <a:pPr/>
              <a:t>5/13/2015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26175D0-DF9A-4892-912D-1AE4CA7697A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89DFBCA-3B6B-4684-AFC3-B157C9726194}" type="datetimeFigureOut">
              <a:rPr lang="en-US" smtClean="0"/>
              <a:pPr/>
              <a:t>5/13/2015</a:t>
            </a:fld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26175D0-DF9A-4892-912D-1AE4CA7697A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89DFBCA-3B6B-4684-AFC3-B157C9726194}" type="datetimeFigureOut">
              <a:rPr lang="en-US" smtClean="0"/>
              <a:pPr/>
              <a:t>5/13/2015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26175D0-DF9A-4892-912D-1AE4CA7697A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3657600"/>
            <a:ext cx="6172200" cy="1894362"/>
          </a:xfrm>
        </p:spPr>
        <p:txBody>
          <a:bodyPr/>
          <a:lstStyle/>
          <a:p>
            <a:r>
              <a:rPr lang="en-US" dirty="0" smtClean="0">
                <a:latin typeface="Minya Nouvelle" pitchFamily="2" charset="0"/>
              </a:rPr>
              <a:t>Being Socially and Emotionally Ready for Kindergarten</a:t>
            </a:r>
            <a:endParaRPr lang="en-US" dirty="0">
              <a:latin typeface="Minya Nouvelle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762000"/>
            <a:ext cx="7696200" cy="3429000"/>
          </a:xfrm>
        </p:spPr>
        <p:txBody>
          <a:bodyPr>
            <a:noAutofit/>
          </a:bodyPr>
          <a:lstStyle/>
          <a:p>
            <a:pPr algn="ctr"/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  <a:latin typeface="Minya Nouvelle" pitchFamily="2" charset="0"/>
              </a:rPr>
              <a:t>Kindergarten Here I Come!!!</a:t>
            </a:r>
            <a:endParaRPr lang="en-US" sz="7200" dirty="0">
              <a:solidFill>
                <a:schemeClr val="accent1">
                  <a:lumMod val="75000"/>
                </a:schemeClr>
              </a:solidFill>
              <a:latin typeface="Minya Nouvell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Introduction to Student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2057400"/>
            <a:ext cx="8382000" cy="3505200"/>
          </a:xfrm>
        </p:spPr>
        <p:txBody>
          <a:bodyPr/>
          <a:lstStyle/>
          <a:p>
            <a:r>
              <a:rPr lang="en-US" sz="3200" dirty="0" smtClean="0"/>
              <a:t>Kelly Wiener – School Counselor (K-1)</a:t>
            </a:r>
          </a:p>
          <a:p>
            <a:r>
              <a:rPr lang="en-US" sz="3200" dirty="0" smtClean="0"/>
              <a:t>Katherine O’Connor Oden - School Counselor (2-5)</a:t>
            </a:r>
          </a:p>
          <a:p>
            <a:r>
              <a:rPr lang="en-US" sz="3200" dirty="0" smtClean="0"/>
              <a:t>Bonnie Mulfinger – School Social Worker</a:t>
            </a:r>
          </a:p>
          <a:p>
            <a:r>
              <a:rPr lang="en-US" sz="3200" dirty="0" smtClean="0"/>
              <a:t>Kristen Johnson – School Psychologist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Readiness Checklist for Social and Emotional Maturity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382000" cy="4873752"/>
          </a:xfrm>
        </p:spPr>
        <p:txBody>
          <a:bodyPr/>
          <a:lstStyle/>
          <a:p>
            <a:r>
              <a:rPr lang="en-US" dirty="0" smtClean="0"/>
              <a:t>Is your child able to wait somewhat patiently (3-4 minutes) for your help?</a:t>
            </a:r>
          </a:p>
          <a:p>
            <a:r>
              <a:rPr lang="en-US" dirty="0" smtClean="0"/>
              <a:t>Does your child verbalize different feelings?</a:t>
            </a:r>
          </a:p>
          <a:p>
            <a:r>
              <a:rPr lang="en-US" dirty="0" smtClean="0"/>
              <a:t>Is your child able to accept a change in plans?</a:t>
            </a:r>
          </a:p>
          <a:p>
            <a:r>
              <a:rPr lang="en-US" dirty="0" smtClean="0"/>
              <a:t>Is your child able to share, compromise, turn-take and problem solve during play with other children?</a:t>
            </a:r>
          </a:p>
          <a:p>
            <a:r>
              <a:rPr lang="en-US" dirty="0" smtClean="0"/>
              <a:t>Does your child comply with rules, limits, and routines?</a:t>
            </a:r>
          </a:p>
          <a:p>
            <a:r>
              <a:rPr lang="en-US" dirty="0" smtClean="0"/>
              <a:t>Is your child able to accept help without becoming upset?</a:t>
            </a:r>
          </a:p>
          <a:p>
            <a:r>
              <a:rPr lang="en-US" dirty="0" smtClean="0"/>
              <a:t>Does your child respect the feelings of others?</a:t>
            </a:r>
          </a:p>
          <a:p>
            <a:r>
              <a:rPr lang="en-US" dirty="0" smtClean="0"/>
              <a:t>Does your child understand cause/effect situations?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Tips to encourage social/emotional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72400" cy="487375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Provide opportunities for your child to play with other children.</a:t>
            </a:r>
          </a:p>
          <a:p>
            <a:r>
              <a:rPr lang="en-US" sz="2800" dirty="0" smtClean="0"/>
              <a:t>Role play different scenarios that may occur during play with your child.</a:t>
            </a:r>
          </a:p>
          <a:p>
            <a:r>
              <a:rPr lang="en-US" sz="2800" dirty="0" smtClean="0"/>
              <a:t>Describe to your child ways of solving disagreements with others.</a:t>
            </a:r>
          </a:p>
          <a:p>
            <a:r>
              <a:rPr lang="en-US" sz="2800" dirty="0" smtClean="0"/>
              <a:t>Let your child know that all feelings are okay.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We are looking forward to next school year!!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676400"/>
            <a:ext cx="5930280" cy="4393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992</TotalTime>
  <Words>202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Century Schoolbook</vt:lpstr>
      <vt:lpstr>Minya Nouvelle</vt:lpstr>
      <vt:lpstr>Wingdings</vt:lpstr>
      <vt:lpstr>Wingdings 2</vt:lpstr>
      <vt:lpstr>Oriel</vt:lpstr>
      <vt:lpstr>Being Socially and Emotionally Ready for Kindergarten</vt:lpstr>
      <vt:lpstr>Introduction to Student Services</vt:lpstr>
      <vt:lpstr>Readiness Checklist for Social and Emotional Maturity</vt:lpstr>
      <vt:lpstr>Tips to encourage social/emotional growth</vt:lpstr>
      <vt:lpstr>We are looking forward to next school year!!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Being Socially and Emotionally Ready for Kindergarten</dc:title>
  <dc:creator>koconnor</dc:creator>
  <cp:lastModifiedBy>jzoller</cp:lastModifiedBy>
  <cp:revision>100</cp:revision>
  <dcterms:created xsi:type="dcterms:W3CDTF">2013-05-14T19:33:05Z</dcterms:created>
  <dcterms:modified xsi:type="dcterms:W3CDTF">2015-05-13T13:45:55Z</dcterms:modified>
</cp:coreProperties>
</file>